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C786E-63B7-41E2-9A1F-8B8DFEF5C752}" type="datetimeFigureOut">
              <a:rPr lang="en-US" smtClean="0"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7B05F-7EFB-4C88-8553-E09E3758E6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2438400"/>
            <a:ext cx="6172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Aid from AIDS</a:t>
            </a:r>
            <a:endParaRPr lang="en-US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3886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 open-accept AIDS …it will stop sooner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407740">
            <a:off x="384406" y="729327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Use protection</a:t>
            </a:r>
            <a:endParaRPr lang="en-US" dirty="0"/>
          </a:p>
          <a:p>
            <a:pPr algn="ctr"/>
            <a:r>
              <a:rPr lang="en-US" dirty="0" smtClean="0"/>
              <a:t>condoms are one of the most effective, protective ways to go</a:t>
            </a:r>
            <a:endParaRPr lang="en-US" dirty="0"/>
          </a:p>
        </p:txBody>
      </p:sp>
      <p:sp>
        <p:nvSpPr>
          <p:cNvPr id="8" name="&quot;No&quot; Symbol 7"/>
          <p:cNvSpPr/>
          <p:nvPr/>
        </p:nvSpPr>
        <p:spPr>
          <a:xfrm>
            <a:off x="3048000" y="990600"/>
            <a:ext cx="1752600" cy="1676400"/>
          </a:xfrm>
          <a:prstGeom prst="noSmok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15240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Sex without protection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 rot="1481703">
            <a:off x="5943600" y="4693623"/>
            <a:ext cx="2819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Abstain from sex before Marriage- </a:t>
            </a:r>
          </a:p>
          <a:p>
            <a:pPr algn="ctr"/>
            <a:r>
              <a:rPr lang="en-US" dirty="0" smtClean="0"/>
              <a:t>both partners will be happy and AIDS free </a:t>
            </a:r>
          </a:p>
          <a:p>
            <a:pPr algn="ctr"/>
            <a:r>
              <a:rPr lang="en-US" sz="1000" dirty="0" smtClean="0"/>
              <a:t>(both did not have AIDS to begin with) </a:t>
            </a:r>
            <a:endParaRPr lang="en-US" sz="1000" dirty="0"/>
          </a:p>
        </p:txBody>
      </p:sp>
      <p:pic>
        <p:nvPicPr>
          <p:cNvPr id="1027" name="Picture 3" descr="C:\Users\hbl2295\AppData\Local\Microsoft\Windows\Temporary Internet Files\Content.IE5\HBWM3PXT\MC9001548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572000"/>
            <a:ext cx="1668780" cy="180502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33400" y="48768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PROTECTION-best solution because almost 99% foolproof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06050">
            <a:off x="-285896" y="640416"/>
            <a:ext cx="575065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Clean water against  Cholera</a:t>
            </a:r>
            <a:endParaRPr lang="en-US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609600"/>
            <a:ext cx="312420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Caused by horrible bacteria in the water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Difficult to solve because there is no improvement in the water system</a:t>
            </a:r>
            <a:endParaRPr lang="en-US" dirty="0"/>
          </a:p>
        </p:txBody>
      </p:sp>
      <p:sp>
        <p:nvSpPr>
          <p:cNvPr id="6" name="8-Point Star 5"/>
          <p:cNvSpPr/>
          <p:nvPr/>
        </p:nvSpPr>
        <p:spPr>
          <a:xfrm>
            <a:off x="7010400" y="2743200"/>
            <a:ext cx="1981200" cy="19050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6200" y="3124200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1</a:t>
            </a:r>
            <a:endParaRPr lang="en-US" sz="7200" b="1" dirty="0"/>
          </a:p>
        </p:txBody>
      </p:sp>
      <p:sp>
        <p:nvSpPr>
          <p:cNvPr id="8" name="TextBox 7"/>
          <p:cNvSpPr txBox="1"/>
          <p:nvPr/>
        </p:nvSpPr>
        <p:spPr>
          <a:xfrm rot="1494991">
            <a:off x="5765582" y="4314801"/>
            <a:ext cx="274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Restore water infrastructure to the entire country-</a:t>
            </a:r>
          </a:p>
          <a:p>
            <a:pPr algn="ctr"/>
            <a:r>
              <a:rPr lang="en-US" sz="1200" dirty="0" smtClean="0"/>
              <a:t>This is said to cost less than supplying the people with medication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5334000"/>
            <a:ext cx="3810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Provide medication for the water-</a:t>
            </a:r>
          </a:p>
          <a:p>
            <a:pPr algn="ctr"/>
            <a:r>
              <a:rPr lang="en-US" sz="1200" dirty="0" smtClean="0"/>
              <a:t>Medication to apply to the water to kill the bacteria</a:t>
            </a:r>
            <a:endParaRPr lang="en-US" sz="1200" dirty="0"/>
          </a:p>
        </p:txBody>
      </p:sp>
      <p:pic>
        <p:nvPicPr>
          <p:cNvPr id="2050" name="Picture 2" descr="C:\Users\hbl2295\AppData\Local\Microsoft\Windows\Temporary Internet Files\Content.IE5\M4JQAHOE\MC9000578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276600"/>
            <a:ext cx="977494" cy="1799539"/>
          </a:xfrm>
          <a:prstGeom prst="rect">
            <a:avLst/>
          </a:prstGeom>
          <a:noFill/>
        </p:spPr>
      </p:pic>
      <p:pic>
        <p:nvPicPr>
          <p:cNvPr id="2052" name="Picture 4" descr="C:\Users\hbl2295\AppData\Local\Microsoft\Windows\Temporary Internet Files\Content.IE5\HBWM3PXT\MC90031202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895600"/>
            <a:ext cx="1828800" cy="1831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bl2295\AppData\Local\Microsoft\Windows\Temporary Internet Files\Content.IE5\XPJALY1D\MC900438036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2400" y="-1143000"/>
            <a:ext cx="9144000" cy="9144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9363313">
            <a:off x="-654791" y="2447394"/>
            <a:ext cx="9147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MURDER MOSQUITO MALARIA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21177044">
            <a:off x="381000" y="6096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Mosquitoes are the #1 cause of Malaria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Difficult to solve because of the landscape of Africa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3810000"/>
            <a:ext cx="3124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Provide people with nets-</a:t>
            </a:r>
          </a:p>
          <a:p>
            <a:pPr algn="ctr"/>
            <a:r>
              <a:rPr lang="en-US" dirty="0" smtClean="0"/>
              <a:t>This provide the best protection and has been proven to decrease malaria</a:t>
            </a:r>
            <a:endParaRPr lang="en-US" dirty="0"/>
          </a:p>
        </p:txBody>
      </p:sp>
      <p:pic>
        <p:nvPicPr>
          <p:cNvPr id="3076" name="Picture 4" descr="C:\Users\hbl2295\AppData\Local\Microsoft\Windows\Temporary Internet Files\Content.IE5\HBWM3PXT\MC9000903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2867197" cy="22474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05000" y="50292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Take weekly medicine to provide the body with a defense-</a:t>
            </a:r>
          </a:p>
          <a:p>
            <a:pPr algn="ctr"/>
            <a:r>
              <a:rPr lang="en-US" sz="1200" b="1" dirty="0" smtClean="0"/>
              <a:t>This will provide the body with a immediate defense to fight of malaria </a:t>
            </a:r>
            <a:endParaRPr lang="en-US" sz="1200" b="1" dirty="0"/>
          </a:p>
        </p:txBody>
      </p:sp>
      <p:pic>
        <p:nvPicPr>
          <p:cNvPr id="3077" name="Picture 5" descr="C:\Users\hbl2295\AppData\Local\Microsoft\Windows\Temporary Internet Files\Content.IE5\46DGG19E\MC9002296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505200"/>
            <a:ext cx="1447800" cy="151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176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Robello Samuel</dc:creator>
  <cp:lastModifiedBy>Robello Samuel</cp:lastModifiedBy>
  <cp:revision>5</cp:revision>
  <dcterms:created xsi:type="dcterms:W3CDTF">2010-05-06T23:19:27Z</dcterms:created>
  <dcterms:modified xsi:type="dcterms:W3CDTF">2010-05-07T00:02:48Z</dcterms:modified>
</cp:coreProperties>
</file>